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458"/>
    <a:srgbClr val="A88B70"/>
    <a:srgbClr val="8D7055"/>
    <a:srgbClr val="866A50"/>
    <a:srgbClr val="7B6149"/>
    <a:srgbClr val="9E8058"/>
    <a:srgbClr val="FFFFFF"/>
    <a:srgbClr val="ABABAB"/>
    <a:srgbClr val="E1C49A"/>
    <a:srgbClr val="D8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1800" y="30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70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3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9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3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2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9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0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2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07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2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3087-BF41-427F-B593-917FF2EF729A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56F0-2FE1-4F11-AC4F-E36E5A640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57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16061" r="33648" b="-18"/>
          <a:stretch/>
        </p:blipFill>
        <p:spPr>
          <a:xfrm>
            <a:off x="0" y="-39758"/>
            <a:ext cx="21383626" cy="302752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26506" y="4465081"/>
            <a:ext cx="30236639" cy="2138362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1027612"/>
            <a:ext cx="21708162" cy="3908762"/>
          </a:xfrm>
          <a:prstGeom prst="rect">
            <a:avLst/>
          </a:prstGeom>
          <a:noFill/>
          <a:effectLst>
            <a:softEdge rad="1016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第４１回「 太 平 記 の里 」</a:t>
            </a:r>
            <a:endParaRPr kumimoji="1" lang="en-US" altLang="ja-JP" sz="1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</a:t>
            </a:r>
            <a:r>
              <a:rPr kumimoji="1" lang="ja-JP" altLang="en-US" sz="1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観 光 写 真 展</a:t>
            </a:r>
            <a:endParaRPr kumimoji="1" lang="ja-JP" altLang="en-US" sz="1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80247" y="19737586"/>
            <a:ext cx="13821919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会場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：①観光</a:t>
            </a:r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案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内所ショーウィンドー</a:t>
            </a:r>
            <a:endParaRPr kumimoji="1" lang="en-US" altLang="ja-JP" sz="60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（令和４年２月１６日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[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水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]</a:t>
            </a:r>
          </a:p>
          <a:p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～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３月２日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[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水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]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kumimoji="1" lang="en-US" altLang="ja-JP" sz="60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②イオンモール太田</a:t>
            </a:r>
            <a:endParaRPr kumimoji="1" lang="en-US" altLang="ja-JP" sz="60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専門店街２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F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イオンシネマ前</a:t>
            </a:r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　　　　　</a:t>
            </a:r>
            <a:endParaRPr kumimoji="1" lang="en-US" altLang="ja-JP" sz="60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　（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令和４年３月４日「金」</a:t>
            </a:r>
            <a:endParaRPr kumimoji="1" lang="en-US" altLang="ja-JP" sz="60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60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～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３月１７日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[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木</a:t>
            </a:r>
            <a:r>
              <a:rPr kumimoji="1" lang="en-US" altLang="ja-JP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]</a:t>
            </a:r>
            <a:r>
              <a:rPr kumimoji="1" lang="ja-JP" altLang="en-US" sz="60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kumimoji="1" lang="ja-JP" altLang="en-US" sz="60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kumimoji="1" lang="en-US" altLang="ja-JP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46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主催：太田市観光物産協会</a:t>
            </a:r>
            <a:endParaRPr kumimoji="1" lang="en-US" altLang="ja-JP" sz="46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46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共催：太田市</a:t>
            </a:r>
            <a:endParaRPr kumimoji="1" lang="en-US" altLang="ja-JP" sz="46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46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協賛：（株）プロフォトセンター</a:t>
            </a:r>
            <a:endParaRPr kumimoji="1" lang="en-US" altLang="ja-JP" sz="4600" b="1" dirty="0" smtClean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46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協力：群馬県写真材料商組合太田支部</a:t>
            </a:r>
            <a:endParaRPr kumimoji="1" lang="ja-JP" altLang="en-US" sz="46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25346" y="28632329"/>
            <a:ext cx="755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太田市観光物産ホームページ</a:t>
            </a:r>
            <a:endParaRPr kumimoji="1" lang="ja-JP" altLang="en-US" sz="4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218" y="23760500"/>
            <a:ext cx="4594533" cy="45945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0" cap="flat" cmpd="sng" algn="ctr">
          <a:solidFill>
            <a:srgbClr val="4F81BD"/>
          </a:solidFill>
          <a:prstDash val="solid"/>
        </a:ln>
        <a:effec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entury"/>
            <a:ea typeface="ＭＳ 明朝" panose="02020609040205080304" pitchFamily="17" charset="-128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25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02913)川田　大貴</dc:creator>
  <cp:lastModifiedBy>太田市</cp:lastModifiedBy>
  <cp:revision>53</cp:revision>
  <cp:lastPrinted>2022-03-02T10:59:25Z</cp:lastPrinted>
  <dcterms:created xsi:type="dcterms:W3CDTF">2020-02-04T07:45:49Z</dcterms:created>
  <dcterms:modified xsi:type="dcterms:W3CDTF">2022-03-02T10:59:44Z</dcterms:modified>
</cp:coreProperties>
</file>